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o Black" charset="1" panose="020B0A03020202020B04"/>
      <p:regular r:id="rId17"/>
    </p:embeddedFont>
    <p:embeddedFont>
      <p:font typeface="Magnolia Script" charset="1" panose="02000503070000020003"/>
      <p:regular r:id="rId18"/>
    </p:embeddedFont>
    <p:embeddedFont>
      <p:font typeface="League Spartan" charset="1" panose="00000800000000000000"/>
      <p:regular r:id="rId19"/>
    </p:embeddedFont>
    <p:embeddedFont>
      <p:font typeface="Fredoka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4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0814" y="1028700"/>
            <a:ext cx="14846372" cy="5921208"/>
            <a:chOff x="0" y="0"/>
            <a:chExt cx="812800" cy="324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24171"/>
            </a:xfrm>
            <a:custGeom>
              <a:avLst/>
              <a:gdLst/>
              <a:ahLst/>
              <a:cxnLst/>
              <a:rect r="r" b="b" t="t" l="l"/>
              <a:pathLst>
                <a:path h="324171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97171"/>
                  </a:lnTo>
                  <a:cubicBezTo>
                    <a:pt x="812800" y="267311"/>
                    <a:pt x="755940" y="324171"/>
                    <a:pt x="685800" y="324171"/>
                  </a:cubicBezTo>
                  <a:lnTo>
                    <a:pt x="127000" y="324171"/>
                  </a:lnTo>
                  <a:cubicBezTo>
                    <a:pt x="93318" y="324171"/>
                    <a:pt x="61015" y="310790"/>
                    <a:pt x="37197" y="286973"/>
                  </a:cubicBezTo>
                  <a:cubicBezTo>
                    <a:pt x="13380" y="263156"/>
                    <a:pt x="0" y="230853"/>
                    <a:pt x="0" y="19717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C4B7"/>
            </a:solidFill>
            <a:ln w="19050" cap="rnd">
              <a:solidFill>
                <a:srgbClr val="AD493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381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3766840" y="0"/>
            <a:ext cx="4902160" cy="10531985"/>
          </a:xfrm>
          <a:custGeom>
            <a:avLst/>
            <a:gdLst/>
            <a:ahLst/>
            <a:cxnLst/>
            <a:rect r="r" b="b" t="t" l="l"/>
            <a:pathLst>
              <a:path h="10531985" w="4902160">
                <a:moveTo>
                  <a:pt x="4902160" y="0"/>
                </a:moveTo>
                <a:lnTo>
                  <a:pt x="0" y="0"/>
                </a:lnTo>
                <a:lnTo>
                  <a:pt x="0" y="10531985"/>
                </a:lnTo>
                <a:lnTo>
                  <a:pt x="4902160" y="10531985"/>
                </a:lnTo>
                <a:lnTo>
                  <a:pt x="4902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7645" y="2845967"/>
            <a:ext cx="13616769" cy="273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5"/>
              </a:lnSpc>
            </a:pPr>
            <a:r>
              <a:rPr lang="en-US" sz="20892" spc="-1462">
                <a:solidFill>
                  <a:srgbClr val="AD4932"/>
                </a:solidFill>
                <a:latin typeface="Archivo Black"/>
                <a:ea typeface="Archivo Black"/>
                <a:cs typeface="Archivo Black"/>
                <a:sym typeface="Archivo Black"/>
              </a:rPr>
              <a:t>Hamlet</a:t>
            </a:r>
            <a:r>
              <a:rPr lang="en-US" sz="20892" i="true" spc="-1462">
                <a:solidFill>
                  <a:srgbClr val="AD4932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81000" y="0"/>
            <a:ext cx="4902160" cy="10531985"/>
          </a:xfrm>
          <a:custGeom>
            <a:avLst/>
            <a:gdLst/>
            <a:ahLst/>
            <a:cxnLst/>
            <a:rect r="r" b="b" t="t" l="l"/>
            <a:pathLst>
              <a:path h="10531985" w="4902160">
                <a:moveTo>
                  <a:pt x="0" y="0"/>
                </a:moveTo>
                <a:lnTo>
                  <a:pt x="4902160" y="0"/>
                </a:lnTo>
                <a:lnTo>
                  <a:pt x="4902160" y="10531985"/>
                </a:lnTo>
                <a:lnTo>
                  <a:pt x="0" y="1053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2374615">
            <a:off x="15417247" y="6200460"/>
            <a:ext cx="472663" cy="4726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D49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274123">
            <a:off x="2391313" y="6199394"/>
            <a:ext cx="472663" cy="4726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D49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48944" y="8184898"/>
            <a:ext cx="472663" cy="4726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D49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72559" y="8184898"/>
            <a:ext cx="472663" cy="4726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D493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074261" y="8249256"/>
            <a:ext cx="413947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D4932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Drama Presentation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12937" y="5513642"/>
            <a:ext cx="8262126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AD493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Tragicomedy in Modern World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4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2516" y="1747767"/>
            <a:ext cx="6582967" cy="4524294"/>
          </a:xfrm>
          <a:custGeom>
            <a:avLst/>
            <a:gdLst/>
            <a:ahLst/>
            <a:cxnLst/>
            <a:rect r="r" b="b" t="t" l="l"/>
            <a:pathLst>
              <a:path h="4524294" w="6582967">
                <a:moveTo>
                  <a:pt x="0" y="0"/>
                </a:moveTo>
                <a:lnTo>
                  <a:pt x="6582968" y="0"/>
                </a:lnTo>
                <a:lnTo>
                  <a:pt x="6582968" y="4524294"/>
                </a:lnTo>
                <a:lnTo>
                  <a:pt x="0" y="452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5881" y="7224633"/>
            <a:ext cx="7216239" cy="2033667"/>
          </a:xfrm>
          <a:custGeom>
            <a:avLst/>
            <a:gdLst/>
            <a:ahLst/>
            <a:cxnLst/>
            <a:rect r="r" b="b" t="t" l="l"/>
            <a:pathLst>
              <a:path h="2033667" w="7216239">
                <a:moveTo>
                  <a:pt x="0" y="0"/>
                </a:moveTo>
                <a:lnTo>
                  <a:pt x="7216238" y="0"/>
                </a:lnTo>
                <a:lnTo>
                  <a:pt x="7216238" y="2033667"/>
                </a:lnTo>
                <a:lnTo>
                  <a:pt x="0" y="203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4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8822" y="639651"/>
            <a:ext cx="5739178" cy="5739178"/>
          </a:xfrm>
          <a:custGeom>
            <a:avLst/>
            <a:gdLst/>
            <a:ahLst/>
            <a:cxnLst/>
            <a:rect r="r" b="b" t="t" l="l"/>
            <a:pathLst>
              <a:path h="5739178" w="5739178">
                <a:moveTo>
                  <a:pt x="0" y="0"/>
                </a:moveTo>
                <a:lnTo>
                  <a:pt x="5739178" y="0"/>
                </a:lnTo>
                <a:lnTo>
                  <a:pt x="5739178" y="5739178"/>
                </a:lnTo>
                <a:lnTo>
                  <a:pt x="0" y="573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020" y="6329123"/>
            <a:ext cx="4742448" cy="3402706"/>
          </a:xfrm>
          <a:custGeom>
            <a:avLst/>
            <a:gdLst/>
            <a:ahLst/>
            <a:cxnLst/>
            <a:rect r="r" b="b" t="t" l="l"/>
            <a:pathLst>
              <a:path h="3402706" w="4742448">
                <a:moveTo>
                  <a:pt x="0" y="0"/>
                </a:moveTo>
                <a:lnTo>
                  <a:pt x="4742448" y="0"/>
                </a:lnTo>
                <a:lnTo>
                  <a:pt x="4742448" y="3402707"/>
                </a:lnTo>
                <a:lnTo>
                  <a:pt x="0" y="3402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996" y="866775"/>
            <a:ext cx="93049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AD4932"/>
                </a:solidFill>
                <a:latin typeface="Fredoka"/>
                <a:ea typeface="Fredoka"/>
                <a:cs typeface="Fredoka"/>
                <a:sym typeface="Fredoka"/>
              </a:rPr>
              <a:t>Group Members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1450" y="3318383"/>
            <a:ext cx="9405099" cy="593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Anindita Podder Oishi - 2115931046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Sumaiya Akter Mou - 2215931076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Shanzida Yeasmin - 2215931078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Mehedi Hasan - 2215931080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Afsana - E - Humaira - 2215931082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Mazharul Rahman Mahin - 2215931084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Fazle Rabbi - 2215931086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Takia Samiha - 2215931090</a:t>
            </a:r>
          </a:p>
          <a:p>
            <a:pPr algn="ctr">
              <a:lnSpc>
                <a:spcPts val="5263"/>
              </a:lnSpc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Sanjia Afrin Mim - 2215931092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797" r="0" b="-2579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89" r="0" b="-898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DAG55i-5YZ8</dc:identifier>
  <dcterms:modified xsi:type="dcterms:W3CDTF">2011-08-01T06:04:30Z</dcterms:modified>
  <cp:revision>1</cp:revision>
  <dc:title>Hamlet</dc:title>
</cp:coreProperties>
</file>